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2bd336a312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32bd336a312_0_3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2d9f5178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32d9f5178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2bd336a312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32bd336a312_0_4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jp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3907" y="1387764"/>
            <a:ext cx="7040100" cy="19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CAUSES OF </a:t>
            </a:r>
            <a:endParaRPr b="1" sz="66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WORLD WAR II</a:t>
            </a:r>
            <a:endParaRPr sz="17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876" y="33228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at War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was the most significant cause of World War II?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WORLD WAR II</a:t>
            </a:r>
            <a:endParaRPr sz="700"/>
          </a:p>
        </p:txBody>
      </p:sp>
      <p:grpSp>
        <p:nvGrpSpPr>
          <p:cNvPr id="97" name="Google Shape;97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8" name="Google Shape;98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2" name="Google Shape;102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3" name="Google Shape;103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4" name="Google Shape;104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5" name="Google Shape;105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6" name="Google Shape;106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" name="Google Shape;107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8" name="Google Shape;108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9" name="Google Shape;109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10" name="Google Shape;11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950" y="942081"/>
            <a:ext cx="3335699" cy="30602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1" name="Google Shape;111;p15"/>
          <p:cNvSpPr txBox="1"/>
          <p:nvPr/>
        </p:nvSpPr>
        <p:spPr>
          <a:xfrm>
            <a:off x="410775" y="4012163"/>
            <a:ext cx="34263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San Jose, “A map of German front of the Second World War,” April 17, 2005. GNU Free Documentation License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2" name="Google Shape;11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2901" y="942071"/>
            <a:ext cx="3978333" cy="30602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" name="Google Shape;113;p15"/>
          <p:cNvSpPr txBox="1"/>
          <p:nvPr/>
        </p:nvSpPr>
        <p:spPr>
          <a:xfrm>
            <a:off x="4296975" y="4012163"/>
            <a:ext cx="34263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San Jose, “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map of the Japanese advance from 1937 to 1942.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” August 22, 2005. GNU Free Documentation License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9" name="Google Shape;119;p16"/>
          <p:cNvSpPr txBox="1"/>
          <p:nvPr/>
        </p:nvSpPr>
        <p:spPr>
          <a:xfrm>
            <a:off x="1202228" y="214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CAUSES OF WWII</a:t>
            </a:r>
            <a:endParaRPr sz="3700"/>
          </a:p>
        </p:txBody>
      </p:sp>
      <p:sp>
        <p:nvSpPr>
          <p:cNvPr id="120" name="Google Shape;120;p16"/>
          <p:cNvSpPr txBox="1"/>
          <p:nvPr/>
        </p:nvSpPr>
        <p:spPr>
          <a:xfrm>
            <a:off x="231503" y="1268550"/>
            <a:ext cx="4065900" cy="21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Treaty of Versailles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Failed League of Nations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Rise of Hitler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Japanese Imperialism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Appeasement</a:t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1" name="Google Shape;121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2" name="Google Shape;122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3" name="Google Shape;123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4" name="Google Shape;124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5" name="Google Shape;125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6" name="Google Shape;126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7" name="Google Shape;127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8" name="Google Shape;128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9" name="Google Shape;129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0" name="Google Shape;130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2" name="Google Shape;132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133" name="Google Shape;133;p1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34" name="Google Shape;134;p16"/>
          <p:cNvPicPr preferRelativeResize="0"/>
          <p:nvPr/>
        </p:nvPicPr>
        <p:blipFill rotWithShape="1">
          <a:blip r:embed="rId4">
            <a:alphaModFix/>
          </a:blip>
          <a:srcRect b="19243" l="23044" r="23610" t="18978"/>
          <a:stretch/>
        </p:blipFill>
        <p:spPr>
          <a:xfrm>
            <a:off x="5673650" y="853921"/>
            <a:ext cx="3377227" cy="219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6"/>
          <p:cNvPicPr preferRelativeResize="0"/>
          <p:nvPr/>
        </p:nvPicPr>
        <p:blipFill rotWithShape="1">
          <a:blip r:embed="rId5">
            <a:alphaModFix/>
          </a:blip>
          <a:srcRect b="0" l="24580" r="24463" t="0"/>
          <a:stretch/>
        </p:blipFill>
        <p:spPr>
          <a:xfrm>
            <a:off x="4297400" y="1865300"/>
            <a:ext cx="2007526" cy="26258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17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CAUSES OF WWII</a:t>
            </a:r>
            <a:endParaRPr sz="3700"/>
          </a:p>
        </p:txBody>
      </p:sp>
      <p:sp>
        <p:nvSpPr>
          <p:cNvPr id="142" name="Google Shape;142;p17"/>
          <p:cNvSpPr txBox="1"/>
          <p:nvPr/>
        </p:nvSpPr>
        <p:spPr>
          <a:xfrm>
            <a:off x="300027" y="1448000"/>
            <a:ext cx="4463400" cy="24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Work with your group to read the section of the “Why did World War II Happen?” article for your assigned cause.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Fill out the graphic organizer for your assigned cause of WWII.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3" name="Google Shape;143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4" name="Google Shape;144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5" name="Google Shape;145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6" name="Google Shape;146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7" name="Google Shape;147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8" name="Google Shape;148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9" name="Google Shape;149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0" name="Google Shape;150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51" name="Google Shape;151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2" name="Google Shape;152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4" name="Google Shape;154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/>
            </a:p>
          </p:txBody>
        </p:sp>
      </p:grpSp>
      <p:sp>
        <p:nvSpPr>
          <p:cNvPr id="155" name="Google Shape;155;p1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56" name="Google Shape;156;p17"/>
          <p:cNvPicPr preferRelativeResize="0"/>
          <p:nvPr/>
        </p:nvPicPr>
        <p:blipFill rotWithShape="1">
          <a:blip r:embed="rId4">
            <a:alphaModFix/>
          </a:blip>
          <a:srcRect b="0" l="13998" r="13279" t="0"/>
          <a:stretch/>
        </p:blipFill>
        <p:spPr>
          <a:xfrm>
            <a:off x="5138451" y="1298925"/>
            <a:ext cx="3657600" cy="282910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"/>
          <p:cNvSpPr/>
          <p:nvPr/>
        </p:nvSpPr>
        <p:spPr>
          <a:xfrm>
            <a:off x="-13103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18"/>
          <p:cNvSpPr txBox="1"/>
          <p:nvPr/>
        </p:nvSpPr>
        <p:spPr>
          <a:xfrm>
            <a:off x="1202228" y="595150"/>
            <a:ext cx="659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CAUSES OF WWII JIGSAW</a:t>
            </a:r>
            <a:endParaRPr sz="3700"/>
          </a:p>
        </p:txBody>
      </p:sp>
      <p:sp>
        <p:nvSpPr>
          <p:cNvPr id="163" name="Google Shape;163;p18"/>
          <p:cNvSpPr txBox="1"/>
          <p:nvPr/>
        </p:nvSpPr>
        <p:spPr>
          <a:xfrm>
            <a:off x="300029" y="1371800"/>
            <a:ext cx="3415200" cy="28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Present your assigned cause to your peers in your new group.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notes on each cause in the Causes of WWII Jigsaw Graphic Organizer.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64" name="Google Shape;164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5" name="Google Shape;165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6" name="Google Shape;166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7" name="Google Shape;167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8" name="Google Shape;168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9" name="Google Shape;169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0" name="Google Shape;170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1" name="Google Shape;171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2" name="Google Shape;172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3" name="Google Shape;173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5" name="Google Shape;175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176" name="Google Shape;176;p18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77" name="Google Shape;17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8943" y="1331225"/>
            <a:ext cx="4932859" cy="2774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